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92" r:id="rId2"/>
  </p:sldMasterIdLst>
  <p:notesMasterIdLst>
    <p:notesMasterId r:id="rId14"/>
  </p:notesMasterIdLst>
  <p:sldIdLst>
    <p:sldId id="290" r:id="rId3"/>
    <p:sldId id="262" r:id="rId4"/>
    <p:sldId id="261" r:id="rId5"/>
    <p:sldId id="272" r:id="rId6"/>
    <p:sldId id="355" r:id="rId7"/>
    <p:sldId id="269" r:id="rId8"/>
    <p:sldId id="356" r:id="rId9"/>
    <p:sldId id="286" r:id="rId10"/>
    <p:sldId id="309" r:id="rId11"/>
    <p:sldId id="310" r:id="rId12"/>
    <p:sldId id="289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668">
          <p15:clr>
            <a:srgbClr val="A4A3A4"/>
          </p15:clr>
        </p15:guide>
        <p15:guide id="2" orient="horz" pos="2575">
          <p15:clr>
            <a:srgbClr val="A4A3A4"/>
          </p15:clr>
        </p15:guide>
        <p15:guide id="3" orient="horz" pos="804">
          <p15:clr>
            <a:srgbClr val="A4A3A4"/>
          </p15:clr>
        </p15:guide>
        <p15:guide id="4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AB60"/>
    <a:srgbClr val="000000"/>
    <a:srgbClr val="047C4F"/>
    <a:srgbClr val="95BC4F"/>
    <a:srgbClr val="C3F3FF"/>
    <a:srgbClr val="A3EBFF"/>
    <a:srgbClr val="79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8" autoAdjust="0"/>
    <p:restoredTop sz="82633" autoAdjust="0"/>
  </p:normalViewPr>
  <p:slideViewPr>
    <p:cSldViewPr snapToGrid="0">
      <p:cViewPr>
        <p:scale>
          <a:sx n="66" d="100"/>
          <a:sy n="66" d="100"/>
        </p:scale>
        <p:origin x="1182" y="366"/>
      </p:cViewPr>
      <p:guideLst>
        <p:guide orient="horz" pos="668"/>
        <p:guide orient="horz" pos="2575"/>
        <p:guide orient="horz" pos="804"/>
        <p:guide pos="2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562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3998" cy="51435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263081" cy="16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5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0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40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54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1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5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0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6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263081" cy="16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878" y="1613"/>
            <a:ext cx="9145759" cy="514027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834538"/>
            <a:ext cx="9145759" cy="23656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878" y="1"/>
            <a:ext cx="9145759" cy="236567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9101" y="166360"/>
            <a:ext cx="4800600" cy="23656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225"/>
            <a:ext cx="9144000" cy="51402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371601" y="4857750"/>
            <a:ext cx="5910145" cy="381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61130" y="1773169"/>
            <a:ext cx="3909131" cy="340117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2655" y="2626867"/>
            <a:ext cx="5910145" cy="25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78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32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4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3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79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260497" y="204790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文本框 15"/>
          <p:cNvSpPr txBox="1"/>
          <p:nvPr/>
        </p:nvSpPr>
        <p:spPr>
          <a:xfrm>
            <a:off x="2954842" y="1344788"/>
            <a:ext cx="41025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5400" b="1" kern="1200" spc="225" dirty="0">
                <a:ln w="11430" cmpd="sng">
                  <a:solidFill>
                    <a:srgbClr val="E5323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5323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E5323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E53238">
                      <a:satMod val="220000"/>
                      <a:alpha val="35000"/>
                    </a:srgbClr>
                  </a:glow>
                </a:effectLst>
                <a:latin typeface="Coiny" panose="02000903060500060000" pitchFamily="2" charset="0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XẾP HÌNH,</a:t>
            </a:r>
          </a:p>
          <a:p>
            <a:pPr algn="ctr" defTabSz="342900">
              <a:buClrTx/>
            </a:pPr>
            <a:r>
              <a:rPr lang="en-US" altLang="zh-CN" sz="5400" b="1" kern="1200" spc="225" dirty="0">
                <a:ln w="11430" cmpd="sng">
                  <a:solidFill>
                    <a:srgbClr val="E5323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5323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E5323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E53238">
                      <a:satMod val="220000"/>
                      <a:alpha val="35000"/>
                    </a:srgbClr>
                  </a:glow>
                </a:effectLst>
                <a:latin typeface="Coiny" panose="02000903060500060000" pitchFamily="2" charset="0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GẤP HÌNH</a:t>
            </a:r>
            <a:endParaRPr lang="zh-CN" altLang="en-US" sz="5400" b="1" kern="1200" spc="225" dirty="0">
              <a:ln w="11430" cmpd="sng">
                <a:solidFill>
                  <a:srgbClr val="E53238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E53238">
                      <a:tint val="83000"/>
                      <a:shade val="100000"/>
                      <a:satMod val="200000"/>
                    </a:srgbClr>
                  </a:gs>
                  <a:gs pos="75000">
                    <a:srgbClr val="E53238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E53238">
                    <a:satMod val="220000"/>
                    <a:alpha val="35000"/>
                  </a:srgbClr>
                </a:glow>
              </a:effectLst>
              <a:latin typeface="Coiny" panose="02000903060500060000" pitchFamily="2" charset="0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84" y="1200815"/>
            <a:ext cx="471488" cy="521494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28" y="1880592"/>
            <a:ext cx="235744" cy="257175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7594092" y="1334261"/>
            <a:ext cx="329252" cy="364172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95" y="749282"/>
            <a:ext cx="2351713" cy="77750"/>
          </a:xfrm>
          <a:prstGeom prst="rect">
            <a:avLst/>
          </a:prstGeom>
        </p:spPr>
      </p:pic>
      <p:sp>
        <p:nvSpPr>
          <p:cNvPr id="6" name="文本框 16"/>
          <p:cNvSpPr txBox="1"/>
          <p:nvPr/>
        </p:nvSpPr>
        <p:spPr>
          <a:xfrm>
            <a:off x="3524280" y="232692"/>
            <a:ext cx="20954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300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TRÒ CHƠI</a:t>
            </a:r>
            <a:endParaRPr lang="zh-CN" altLang="en-US" sz="3000" b="1" kern="1200" dirty="0">
              <a:solidFill>
                <a:srgbClr val="00B05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7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61" y="844996"/>
            <a:ext cx="5721284" cy="1751807"/>
          </a:xfrm>
          <a:prstGeom prst="rect">
            <a:avLst/>
          </a:prstGeom>
        </p:spPr>
      </p:pic>
      <p:grpSp>
        <p:nvGrpSpPr>
          <p:cNvPr id="8" name="组合 19"/>
          <p:cNvGrpSpPr/>
          <p:nvPr/>
        </p:nvGrpSpPr>
        <p:grpSpPr>
          <a:xfrm>
            <a:off x="1098753" y="2636181"/>
            <a:ext cx="7696199" cy="2235790"/>
            <a:chOff x="1936535" y="3935752"/>
            <a:chExt cx="8318930" cy="2056864"/>
          </a:xfrm>
        </p:grpSpPr>
        <p:sp>
          <p:nvSpPr>
            <p:cNvPr id="9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zh-CN" altLang="en-US" sz="1350" kern="1200">
                <a:solidFill>
                  <a:srgbClr val="FFFFFF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  <p:sp>
          <p:nvSpPr>
            <p:cNvPr id="10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zh-CN" altLang="en-US" sz="1350" kern="1200">
                <a:solidFill>
                  <a:srgbClr val="FFFFFF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11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6" y="3255722"/>
            <a:ext cx="1701578" cy="1616249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>
            <a:off x="1355658" y="3045387"/>
            <a:ext cx="74392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4000" b="1" kern="1200" dirty="0">
                <a:solidFill>
                  <a:srgbClr val="7030A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THI ĐUA GHÉP CÁC HÌNH TAM GIÁC THÀNH CON CÁ</a:t>
            </a:r>
            <a:endParaRPr lang="zh-CN" altLang="en-US" sz="4000" b="1" kern="1200" dirty="0">
              <a:solidFill>
                <a:srgbClr val="7030A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743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10724" y="204790"/>
            <a:ext cx="9254724" cy="49339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394200"/>
            <a:ext cx="9144000" cy="749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468905" y="443065"/>
            <a:ext cx="797890" cy="101648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910669" y="204790"/>
            <a:ext cx="6839960" cy="3907724"/>
            <a:chOff x="-558688" y="0"/>
            <a:chExt cx="9107943" cy="6858000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25656"/>
            <a:ext cx="1993427" cy="2595333"/>
          </a:xfrm>
          <a:prstGeom prst="rect">
            <a:avLst/>
          </a:prstGeom>
        </p:spPr>
      </p:pic>
      <p:pic>
        <p:nvPicPr>
          <p:cNvPr id="14" name="Picture 13" descr="Picture2">
            <a:extLst>
              <a:ext uri="{FF2B5EF4-FFF2-40B4-BE49-F238E27FC236}">
                <a16:creationId xmlns:a16="http://schemas.microsoft.com/office/drawing/2014/main" id="{FBC92D6C-B9FB-4EB1-B5E3-F57CE7B65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2731" y="785644"/>
            <a:ext cx="5101862" cy="29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713836" y="503891"/>
            <a:ext cx="5275564" cy="3972337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57" y="891811"/>
            <a:ext cx="2246446" cy="7720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5" y="238715"/>
            <a:ext cx="1105875" cy="142518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42425" y="1663905"/>
            <a:ext cx="2603387" cy="611188"/>
            <a:chOff x="2918141" y="2595391"/>
            <a:chExt cx="2037397" cy="814917"/>
          </a:xfrm>
        </p:grpSpPr>
        <p:grpSp>
          <p:nvGrpSpPr>
            <p:cNvPr id="10" name="组合 9"/>
            <p:cNvGrpSpPr/>
            <p:nvPr/>
          </p:nvGrpSpPr>
          <p:grpSpPr>
            <a:xfrm>
              <a:off x="2918141" y="2595391"/>
              <a:ext cx="2037397" cy="814917"/>
              <a:chOff x="2816542" y="2454063"/>
              <a:chExt cx="2037397" cy="814917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3163632" y="2782511"/>
                <a:ext cx="1690307" cy="396240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6542" y="2454063"/>
                <a:ext cx="513398" cy="814917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556386" y="2941222"/>
              <a:ext cx="1025179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字魂27号-布丁体" panose="00000500000000000000" pitchFamily="2" charset="-122"/>
                  <a:cs typeface="Arial" panose="020B0604020202020204"/>
                  <a:sym typeface="字魂27号-布丁体" panose="00000500000000000000" pitchFamily="2" charset="-122"/>
                </a:rPr>
                <a:t>KHỞI ĐỘNG</a:t>
              </a:r>
              <a:endParaRPr kumimoji="0" lang="zh-CN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64156" y="2350377"/>
            <a:ext cx="2502029" cy="611188"/>
            <a:chOff x="5284726" y="2595391"/>
            <a:chExt cx="2037397" cy="814917"/>
          </a:xfrm>
        </p:grpSpPr>
        <p:grpSp>
          <p:nvGrpSpPr>
            <p:cNvPr id="11" name="组合 10"/>
            <p:cNvGrpSpPr/>
            <p:nvPr/>
          </p:nvGrpSpPr>
          <p:grpSpPr>
            <a:xfrm>
              <a:off x="5284726" y="2595391"/>
              <a:ext cx="2037397" cy="814917"/>
              <a:chOff x="2816542" y="2454063"/>
              <a:chExt cx="2037397" cy="814917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63632" y="2782511"/>
                <a:ext cx="1690307" cy="396240"/>
              </a:xfrm>
              <a:prstGeom prst="roundRect">
                <a:avLst>
                  <a:gd name="adj" fmla="val 50000"/>
                </a:avLst>
              </a:prstGeom>
              <a:solidFill>
                <a:srgbClr val="FFE78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6542" y="2454063"/>
                <a:ext cx="513398" cy="814917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5963571" y="2941222"/>
              <a:ext cx="1037992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字魂27号-布丁体" panose="00000500000000000000" pitchFamily="2" charset="-122"/>
                  <a:cs typeface="Arial" panose="020B0604020202020204"/>
                  <a:sym typeface="字魂27号-布丁体" panose="00000500000000000000" pitchFamily="2" charset="-122"/>
                </a:rPr>
                <a:t>LUYỆN TẬP</a:t>
              </a:r>
              <a:endParaRPr kumimoji="0" lang="zh-CN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090463" y="3003209"/>
            <a:ext cx="2169847" cy="611188"/>
            <a:chOff x="2918141" y="3518199"/>
            <a:chExt cx="2037397" cy="814917"/>
          </a:xfrm>
        </p:grpSpPr>
        <p:grpSp>
          <p:nvGrpSpPr>
            <p:cNvPr id="14" name="组合 13"/>
            <p:cNvGrpSpPr/>
            <p:nvPr/>
          </p:nvGrpSpPr>
          <p:grpSpPr>
            <a:xfrm>
              <a:off x="2918141" y="3518199"/>
              <a:ext cx="2037397" cy="814917"/>
              <a:chOff x="2816542" y="2454063"/>
              <a:chExt cx="2037397" cy="814917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63632" y="2782511"/>
                <a:ext cx="1690307" cy="396240"/>
              </a:xfrm>
              <a:prstGeom prst="roundRect">
                <a:avLst>
                  <a:gd name="adj" fmla="val 50000"/>
                </a:avLst>
              </a:prstGeom>
              <a:solidFill>
                <a:srgbClr val="F18E7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字魂27号-布丁体" panose="00000500000000000000" pitchFamily="2" charset="-122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6542" y="2454063"/>
                <a:ext cx="513398" cy="814917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3556386" y="3856172"/>
              <a:ext cx="1026816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字魂27号-布丁体" panose="00000500000000000000" pitchFamily="2" charset="-122"/>
                  <a:cs typeface="Arial" panose="020B0604020202020204"/>
                  <a:sym typeface="字魂27号-布丁体" panose="00000500000000000000" pitchFamily="2" charset="-122"/>
                </a:rPr>
                <a:t>CỦNG CỐ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98" y="1137288"/>
            <a:ext cx="3189812" cy="350968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10" y="2889202"/>
            <a:ext cx="1105875" cy="14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184"/>
            <a:ext cx="2793206" cy="137874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357611" y="685801"/>
            <a:ext cx="4758722" cy="358317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2" y="1581962"/>
            <a:ext cx="600075" cy="5715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755465" y="2127200"/>
            <a:ext cx="390042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495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KHỞI ĐỘNG</a:t>
            </a:r>
            <a:endParaRPr lang="zh-CN" altLang="zh-CN" sz="4950" b="1" kern="1200" dirty="0">
              <a:solidFill>
                <a:srgbClr val="00B05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11407" y="1153679"/>
            <a:ext cx="8258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</a:pPr>
            <a:r>
              <a:rPr lang="en-US" altLang="zh-CN" sz="450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01</a:t>
            </a:r>
            <a:endParaRPr lang="zh-CN" altLang="en-US" sz="4500" b="1" kern="1200" dirty="0">
              <a:solidFill>
                <a:srgbClr val="00B05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44" y="2780468"/>
            <a:ext cx="2180000" cy="22456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7" y="3733800"/>
            <a:ext cx="1668422" cy="1410767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854" y="102421"/>
            <a:ext cx="730179" cy="128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44" y="757488"/>
            <a:ext cx="471488" cy="5214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7" y="1704839"/>
            <a:ext cx="235744" cy="257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7594092" y="1334261"/>
            <a:ext cx="329252" cy="3641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95" y="749282"/>
            <a:ext cx="2351713" cy="777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3454" y="232692"/>
            <a:ext cx="511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3200" b="1" kern="1200" dirty="0">
                <a:solidFill>
                  <a:srgbClr val="FF000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TRÒ CHƠI TRUYỀN ĐIỆN</a:t>
            </a:r>
            <a:endParaRPr lang="zh-CN" altLang="en-US" sz="3200" b="1" kern="1200" dirty="0">
              <a:solidFill>
                <a:srgbClr val="FF000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11" y="788158"/>
            <a:ext cx="5721284" cy="175180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098753" y="2636181"/>
            <a:ext cx="7696199" cy="2235790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zh-CN" altLang="en-US" sz="1350" kern="1200">
                <a:solidFill>
                  <a:srgbClr val="FFFFFF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zh-CN" altLang="en-US" sz="1350" kern="1200">
                <a:solidFill>
                  <a:srgbClr val="FFFFFF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6" y="3255722"/>
            <a:ext cx="1701578" cy="1616249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>
            <a:off x="2057651" y="3110323"/>
            <a:ext cx="589776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4050" b="1" kern="1200" dirty="0">
                <a:solidFill>
                  <a:srgbClr val="0070C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ĐIỂM DANH THEO TÊN</a:t>
            </a:r>
          </a:p>
          <a:p>
            <a:pPr algn="ctr" defTabSz="342900">
              <a:buClrTx/>
            </a:pPr>
            <a:r>
              <a:rPr lang="en-US" altLang="zh-CN" sz="4050" b="1" kern="1200" dirty="0">
                <a:solidFill>
                  <a:srgbClr val="0070C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CÁC HÌNH KHỐI</a:t>
            </a:r>
            <a:endParaRPr lang="zh-CN" altLang="en-US" sz="4050" b="1" kern="1200" dirty="0">
              <a:solidFill>
                <a:srgbClr val="0070C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184"/>
            <a:ext cx="2793206" cy="1378744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357611" y="685801"/>
            <a:ext cx="4758722" cy="358317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2" y="1010462"/>
            <a:ext cx="600075" cy="5715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1814778" y="2127200"/>
            <a:ext cx="378180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495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LUYỆN TẬP</a:t>
            </a:r>
            <a:endParaRPr lang="zh-CN" altLang="zh-CN" sz="4950" b="1" kern="1200" dirty="0">
              <a:solidFill>
                <a:srgbClr val="00B05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3311407" y="1153679"/>
            <a:ext cx="8258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</a:pPr>
            <a:r>
              <a:rPr lang="en-US" altLang="zh-CN" sz="450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02</a:t>
            </a:r>
            <a:endParaRPr lang="zh-CN" altLang="en-US" sz="4500" b="1" kern="1200" dirty="0">
              <a:solidFill>
                <a:srgbClr val="00B05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44" y="2780468"/>
            <a:ext cx="2180000" cy="2245613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7" y="3733800"/>
            <a:ext cx="1668422" cy="14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E379B0-4012-45FD-ADCC-B8822B3F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93" y="533484"/>
            <a:ext cx="7598614" cy="4642737"/>
          </a:xfrm>
          <a:prstGeom prst="rect">
            <a:avLst/>
          </a:prstGeom>
        </p:spPr>
      </p:pic>
      <p:sp>
        <p:nvSpPr>
          <p:cNvPr id="5" name="文本框 21"/>
          <p:cNvSpPr txBox="1"/>
          <p:nvPr/>
        </p:nvSpPr>
        <p:spPr>
          <a:xfrm>
            <a:off x="1913877" y="191480"/>
            <a:ext cx="624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altLang="zh-CN" sz="3600" b="1" kern="1200" dirty="0">
                <a:solidFill>
                  <a:srgbClr val="0070C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Xếp hình con cá</a:t>
            </a:r>
            <a:endParaRPr lang="zh-CN" altLang="en-US" sz="3600" b="1" kern="1200" dirty="0">
              <a:solidFill>
                <a:srgbClr val="0070C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231F9-1647-4FE6-A314-74C825AF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96" y="193287"/>
            <a:ext cx="674187" cy="674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C8771-99F6-4F6E-8BD3-B23B3B1CD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654" y="798713"/>
            <a:ext cx="1275104" cy="1021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D74C5-B106-4AA2-98E2-A1E36C742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028" y="1723064"/>
            <a:ext cx="680731" cy="108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BDADF-8720-4DB1-879A-8C906244B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7690" y="1898012"/>
            <a:ext cx="933945" cy="927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CA3959-86B1-42EE-929F-F6D24765A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463" y="2610262"/>
            <a:ext cx="1015489" cy="1274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0DB423-F645-4910-9E0C-7F3DAE432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7563" y="1978316"/>
            <a:ext cx="840181" cy="666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DCE131-E2EF-4705-822F-CDEAAB4A2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690" y="1990451"/>
            <a:ext cx="840181" cy="6668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902100-490F-4D24-B98A-5645D90412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043" y="2614577"/>
            <a:ext cx="680731" cy="8318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270878-B87F-414F-812E-F2D4E4E65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68" y="2445275"/>
            <a:ext cx="680731" cy="831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A4AAAD-C385-413E-AD45-88622D99AD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9724" y="1507148"/>
            <a:ext cx="1170614" cy="16334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1333C7-7CE9-4CD0-9A2D-E7485005BB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2281" y="1491398"/>
            <a:ext cx="1164942" cy="16330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838F9F-1944-4879-9995-432E294A9A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7918" y="2890756"/>
            <a:ext cx="806315" cy="8199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ABDDD2-0C8F-4522-9F14-A8FF29F0D6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35114" y="3473122"/>
            <a:ext cx="569119" cy="8169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959201-81BB-4B6E-B164-1DDA8071B2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3336" y="1308768"/>
            <a:ext cx="593824" cy="8285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FDD5E8A-A3A1-4891-A116-AF232C4287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3052" y="1294246"/>
            <a:ext cx="600502" cy="828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FEAEE7E-CDEA-4E9D-8AD3-CA3A45754A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2007" y="1107302"/>
            <a:ext cx="587257" cy="8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035349" y="316198"/>
            <a:ext cx="781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800" b="1" kern="1200" dirty="0">
                <a:solidFill>
                  <a:srgbClr val="C0000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Xếp lại 2 que tính để con cá đổi hướng bơi</a:t>
            </a:r>
            <a:endParaRPr lang="zh-CN" altLang="en-US" sz="2800" b="1" kern="1200" dirty="0">
              <a:solidFill>
                <a:srgbClr val="C0000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A9A2B4-1C92-48D5-A614-1E9087A4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2" y="232692"/>
            <a:ext cx="690233" cy="690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7E4E64-65C1-46AC-BD38-C7310F29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43" y="1676381"/>
            <a:ext cx="1043370" cy="998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7C3CF3-F0D2-4B5C-8532-A422F316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048" y="2456007"/>
            <a:ext cx="1043370" cy="9984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BD9275-2A3E-496D-B564-65BA4FE4C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5430" y="1723474"/>
            <a:ext cx="1043370" cy="998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1379BC-4811-49BA-9BDC-BF0CB4BF6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39" y="2478472"/>
            <a:ext cx="1043370" cy="998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780356-1D07-4C03-B0C4-224D9CF35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6" y="981070"/>
            <a:ext cx="1043370" cy="9984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B6AD24-81C1-4585-AE90-94B98858F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71" y="1782683"/>
            <a:ext cx="1043370" cy="9984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95B0EF-A6BC-4121-BE86-514E7663D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52509" y="2526405"/>
            <a:ext cx="1043370" cy="998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322AFB-AC29-4201-A706-3F94444E9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8316" y="3242157"/>
            <a:ext cx="1043370" cy="9984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52C711-3E23-46D3-A254-AB1F796BB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49" y="1727474"/>
            <a:ext cx="1043370" cy="998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77109A-B5BD-4BFB-A316-230FF26A2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28740" y="2507100"/>
            <a:ext cx="1043370" cy="9984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081239-0B95-4DA3-AC94-4E78B0C8B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94122" y="1774567"/>
            <a:ext cx="1043370" cy="998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8C9BCD-A3C3-433D-BE5A-E49AA65D5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31" y="2529565"/>
            <a:ext cx="1043370" cy="998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73FF9-B08C-46F1-AD05-12AC42BA0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08" y="1032163"/>
            <a:ext cx="1043370" cy="998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6069F3-C345-42BE-BC49-9252D264D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363" y="1833776"/>
            <a:ext cx="1043370" cy="9984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C38130-CB27-44D0-891B-DC07677A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62057" y="2574745"/>
            <a:ext cx="1043370" cy="9984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4B19C7-5C79-4462-903D-CB9041F3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57008" y="3293250"/>
            <a:ext cx="1043370" cy="9984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D8D3FC-BF6F-40F7-9F95-8049F46F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300" y="1606823"/>
            <a:ext cx="1043370" cy="998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CCB7AB-41F8-439B-B4E6-0CE93793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4291" y="2386449"/>
            <a:ext cx="1043370" cy="9984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6728D2-91D3-4C5C-ACA8-26E40C1E4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9673" y="1653916"/>
            <a:ext cx="1043370" cy="9984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5F2218-3629-4889-865E-244AD3515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682" y="2408914"/>
            <a:ext cx="1043370" cy="9984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D5E8CF-4EE1-41E4-A865-58557B28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07" y="884348"/>
            <a:ext cx="1043370" cy="9984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EE3CE1-34EB-47F6-B57A-F2DBF25F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914" y="1713125"/>
            <a:ext cx="1043370" cy="9984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9B6E45-5AF2-41EE-A53C-A0E0FB6A9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47608" y="2454094"/>
            <a:ext cx="1043370" cy="9984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724385-1CD0-4085-8C62-592CF6CD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2559" y="3172599"/>
            <a:ext cx="1043370" cy="9984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935514-A642-4521-80E9-0B8E3A66FDCA}"/>
              </a:ext>
            </a:extLst>
          </p:cNvPr>
          <p:cNvSpPr/>
          <p:nvPr/>
        </p:nvSpPr>
        <p:spPr>
          <a:xfrm>
            <a:off x="3077434" y="4314156"/>
            <a:ext cx="1814286" cy="544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CÁCH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5535E1-ADC4-4EF1-9212-48DDCACE24EE}"/>
              </a:ext>
            </a:extLst>
          </p:cNvPr>
          <p:cNvSpPr/>
          <p:nvPr/>
        </p:nvSpPr>
        <p:spPr>
          <a:xfrm>
            <a:off x="6676361" y="4310996"/>
            <a:ext cx="1814286" cy="544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CÁCH 2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17448 -0.2765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-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0.17292 -0.296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16285 0.3132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278 L 0.15868 0.317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549548" y="198245"/>
            <a:ext cx="624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3600" b="1" kern="1200" dirty="0">
                <a:solidFill>
                  <a:srgbClr val="7030A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Xếp hình thuyền buồm</a:t>
            </a:r>
            <a:endParaRPr lang="zh-CN" altLang="en-US" sz="3600" b="1" kern="1200" dirty="0">
              <a:solidFill>
                <a:srgbClr val="7030A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0" y="226346"/>
            <a:ext cx="638627" cy="638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0C369C-0CAD-46B3-A9E5-8B8FBE259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82" y="665729"/>
            <a:ext cx="4093029" cy="2743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B5B363-C849-45A0-A7E8-DC5D8961C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411" y="1128474"/>
            <a:ext cx="3305103" cy="2886552"/>
          </a:xfrm>
          <a:prstGeom prst="rect">
            <a:avLst/>
          </a:prstGeom>
        </p:spPr>
      </p:pic>
      <p:sp>
        <p:nvSpPr>
          <p:cNvPr id="19" name="Cloud Callout 11">
            <a:extLst>
              <a:ext uri="{FF2B5EF4-FFF2-40B4-BE49-F238E27FC236}">
                <a16:creationId xmlns:a16="http://schemas.microsoft.com/office/drawing/2014/main" id="{BCEA4571-EE5E-46AE-AF99-363ADF714497}"/>
              </a:ext>
            </a:extLst>
          </p:cNvPr>
          <p:cNvSpPr/>
          <p:nvPr/>
        </p:nvSpPr>
        <p:spPr>
          <a:xfrm>
            <a:off x="6233888" y="0"/>
            <a:ext cx="3018969" cy="1759160"/>
          </a:xfrm>
          <a:prstGeom prst="cloudCallout">
            <a:avLst>
              <a:gd name="adj1" fmla="val -51688"/>
              <a:gd name="adj2" fmla="val 4501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	Quan sát hình, em nhận biết điều gì?</a:t>
            </a:r>
          </a:p>
        </p:txBody>
      </p:sp>
      <p:sp>
        <p:nvSpPr>
          <p:cNvPr id="20" name="Oval Callout 1">
            <a:extLst>
              <a:ext uri="{FF2B5EF4-FFF2-40B4-BE49-F238E27FC236}">
                <a16:creationId xmlns:a16="http://schemas.microsoft.com/office/drawing/2014/main" id="{53A9C2A6-58CD-448E-ABAE-5AEB89FC321D}"/>
              </a:ext>
            </a:extLst>
          </p:cNvPr>
          <p:cNvSpPr/>
          <p:nvPr/>
        </p:nvSpPr>
        <p:spPr>
          <a:xfrm>
            <a:off x="5007430" y="4196802"/>
            <a:ext cx="3950469" cy="895536"/>
          </a:xfrm>
          <a:prstGeom prst="wedgeEllipseCallout">
            <a:avLst>
              <a:gd name="adj1" fmla="val -23021"/>
              <a:gd name="adj2" fmla="val -105223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Dùng khối lập phương để xếp hình</a:t>
            </a:r>
          </a:p>
        </p:txBody>
      </p:sp>
      <p:sp>
        <p:nvSpPr>
          <p:cNvPr id="21" name="Cloud Callout 12">
            <a:extLst>
              <a:ext uri="{FF2B5EF4-FFF2-40B4-BE49-F238E27FC236}">
                <a16:creationId xmlns:a16="http://schemas.microsoft.com/office/drawing/2014/main" id="{A5DD06E9-C55E-48B7-99CD-29A4C8831546}"/>
              </a:ext>
            </a:extLst>
          </p:cNvPr>
          <p:cNvSpPr/>
          <p:nvPr/>
        </p:nvSpPr>
        <p:spPr>
          <a:xfrm>
            <a:off x="554698" y="3677897"/>
            <a:ext cx="3456395" cy="1267358"/>
          </a:xfrm>
          <a:prstGeom prst="cloudCallout">
            <a:avLst>
              <a:gd name="adj1" fmla="val -510"/>
              <a:gd name="adj2" fmla="val -80810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Hoạt động </a:t>
            </a:r>
          </a:p>
          <a:p>
            <a:pPr algn="ctr"/>
            <a:r>
              <a:rPr lang="en-US" sz="2400" b="1" dirty="0"/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184"/>
            <a:ext cx="2793206" cy="1378744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357611" y="685801"/>
            <a:ext cx="4758722" cy="358317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2" y="1010462"/>
            <a:ext cx="600075" cy="5715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114541" y="2127200"/>
            <a:ext cx="318228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495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CỦNG CỐ</a:t>
            </a:r>
          </a:p>
        </p:txBody>
      </p:sp>
      <p:sp>
        <p:nvSpPr>
          <p:cNvPr id="10" name="文本框 18"/>
          <p:cNvSpPr txBox="1"/>
          <p:nvPr/>
        </p:nvSpPr>
        <p:spPr>
          <a:xfrm>
            <a:off x="3311407" y="1153679"/>
            <a:ext cx="8258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</a:pPr>
            <a:r>
              <a:rPr lang="en-US" altLang="zh-CN" sz="4500" b="1" kern="1200" dirty="0">
                <a:solidFill>
                  <a:srgbClr val="00B050"/>
                </a:solidFill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03</a:t>
            </a:r>
            <a:endParaRPr lang="zh-CN" altLang="en-US" sz="4500" b="1" kern="1200" dirty="0">
              <a:solidFill>
                <a:srgbClr val="00B050"/>
              </a:solidFill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44" y="2780468"/>
            <a:ext cx="2180000" cy="2245613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7" y="3733800"/>
            <a:ext cx="1668422" cy="14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95</Words>
  <Application>Microsoft Office PowerPoint</Application>
  <PresentationFormat>On-screen Show (16:9)</PresentationFormat>
  <Paragraphs>32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微软雅黑</vt:lpstr>
      <vt:lpstr>Arial</vt:lpstr>
      <vt:lpstr>Calibri</vt:lpstr>
      <vt:lpstr>Calibri Light</vt:lpstr>
      <vt:lpstr>Coiny</vt:lpstr>
      <vt:lpstr>字魂27号-布丁体</vt:lpstr>
      <vt:lpstr>Custom Design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Administrator</cp:lastModifiedBy>
  <cp:revision>76</cp:revision>
  <dcterms:created xsi:type="dcterms:W3CDTF">2021-09-03T06:42:00Z</dcterms:created>
  <dcterms:modified xsi:type="dcterms:W3CDTF">2022-01-16T10:11:02Z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7DA63EB3D5F54D05ACDF421E8526AD44</vt:lpwstr>
  </property>
  <property fmtid="{D5CDD505-2E9C-101B-9397-08002B2CF9AE}" pid="3" name="KSOProductBuildVer">
    <vt:lpwstr>1033-11.2.0.10382</vt:lpwstr>
  </property>
</Properties>
</file>